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76" autoAdjust="0"/>
  </p:normalViewPr>
  <p:slideViewPr>
    <p:cSldViewPr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A4364E-78E9-44C0-AAD9-C152337D7B10}" type="doc">
      <dgm:prSet loTypeId="urn:microsoft.com/office/officeart/2005/8/layout/cycle5" loCatId="cycle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00EC7C7-4E97-49CC-9169-8335371FF9AC}">
      <dgm:prSet phldrT="[Text]"/>
      <dgm:spPr/>
      <dgm:t>
        <a:bodyPr/>
        <a:lstStyle/>
        <a:p>
          <a:r>
            <a:rPr lang="es-UY" dirty="0" smtClean="0"/>
            <a:t>Define</a:t>
          </a:r>
          <a:endParaRPr lang="en-US" dirty="0"/>
        </a:p>
      </dgm:t>
    </dgm:pt>
    <dgm:pt modelId="{1EBA2493-F5D2-4143-93FA-07DD7D70EE08}" type="parTrans" cxnId="{1D5C8223-9C86-4607-BCA3-CCE2CAFB999E}">
      <dgm:prSet/>
      <dgm:spPr/>
      <dgm:t>
        <a:bodyPr/>
        <a:lstStyle/>
        <a:p>
          <a:endParaRPr lang="en-US"/>
        </a:p>
      </dgm:t>
    </dgm:pt>
    <dgm:pt modelId="{C63ACA3F-D924-45C9-96E7-9B5D346B17AD}" type="sibTrans" cxnId="{1D5C8223-9C86-4607-BCA3-CCE2CAFB999E}">
      <dgm:prSet/>
      <dgm:spPr/>
      <dgm:t>
        <a:bodyPr/>
        <a:lstStyle/>
        <a:p>
          <a:endParaRPr lang="en-US"/>
        </a:p>
      </dgm:t>
    </dgm:pt>
    <dgm:pt modelId="{56F3D2AE-F184-4D88-BC02-990AE24DAAF8}">
      <dgm:prSet phldrT="[Text]"/>
      <dgm:spPr/>
      <dgm:t>
        <a:bodyPr/>
        <a:lstStyle/>
        <a:p>
          <a:r>
            <a:rPr lang="es-UY" dirty="0" err="1" smtClean="0"/>
            <a:t>Measure</a:t>
          </a:r>
          <a:endParaRPr lang="en-US" dirty="0"/>
        </a:p>
      </dgm:t>
    </dgm:pt>
    <dgm:pt modelId="{33AA3BAE-A66B-4B70-9AD9-603FE66003A8}" type="parTrans" cxnId="{DE533DD2-171F-49BA-88AB-2E58793FE860}">
      <dgm:prSet/>
      <dgm:spPr/>
      <dgm:t>
        <a:bodyPr/>
        <a:lstStyle/>
        <a:p>
          <a:endParaRPr lang="en-US"/>
        </a:p>
      </dgm:t>
    </dgm:pt>
    <dgm:pt modelId="{589718E3-ED33-46AD-8A06-AB1F41D6BE1B}" type="sibTrans" cxnId="{DE533DD2-171F-49BA-88AB-2E58793FE860}">
      <dgm:prSet/>
      <dgm:spPr/>
      <dgm:t>
        <a:bodyPr/>
        <a:lstStyle/>
        <a:p>
          <a:endParaRPr lang="en-US"/>
        </a:p>
      </dgm:t>
    </dgm:pt>
    <dgm:pt modelId="{EC973F21-8676-4627-906E-C5F7AE1414D1}">
      <dgm:prSet phldrT="[Text]"/>
      <dgm:spPr/>
      <dgm:t>
        <a:bodyPr/>
        <a:lstStyle/>
        <a:p>
          <a:r>
            <a:rPr lang="es-UY" dirty="0" smtClean="0"/>
            <a:t>Control</a:t>
          </a:r>
          <a:endParaRPr lang="en-US" dirty="0"/>
        </a:p>
      </dgm:t>
    </dgm:pt>
    <dgm:pt modelId="{C8D2B64A-D89C-451A-930E-E3C645B4242C}" type="parTrans" cxnId="{5F11B093-14E2-4B2D-9474-6039FEABC45B}">
      <dgm:prSet/>
      <dgm:spPr/>
      <dgm:t>
        <a:bodyPr/>
        <a:lstStyle/>
        <a:p>
          <a:endParaRPr lang="en-US"/>
        </a:p>
      </dgm:t>
    </dgm:pt>
    <dgm:pt modelId="{3231277F-3EC8-4820-8700-9551D06359D5}" type="sibTrans" cxnId="{5F11B093-14E2-4B2D-9474-6039FEABC45B}">
      <dgm:prSet/>
      <dgm:spPr/>
      <dgm:t>
        <a:bodyPr/>
        <a:lstStyle/>
        <a:p>
          <a:endParaRPr lang="en-US"/>
        </a:p>
      </dgm:t>
    </dgm:pt>
    <dgm:pt modelId="{E0C378F6-E73E-4F80-92CD-373E9750F2D4}">
      <dgm:prSet phldrT="[Text]"/>
      <dgm:spPr/>
      <dgm:t>
        <a:bodyPr/>
        <a:lstStyle/>
        <a:p>
          <a:r>
            <a:rPr lang="es-UY" dirty="0" err="1" smtClean="0"/>
            <a:t>Analyze</a:t>
          </a:r>
          <a:endParaRPr lang="en-US" dirty="0"/>
        </a:p>
      </dgm:t>
    </dgm:pt>
    <dgm:pt modelId="{3F21B95F-411D-4660-9571-2B35949E7E5A}" type="parTrans" cxnId="{F2CA879E-C419-4265-915C-40A5887D22A9}">
      <dgm:prSet/>
      <dgm:spPr/>
      <dgm:t>
        <a:bodyPr/>
        <a:lstStyle/>
        <a:p>
          <a:endParaRPr lang="en-US"/>
        </a:p>
      </dgm:t>
    </dgm:pt>
    <dgm:pt modelId="{0AECC09F-860C-4966-981A-C33A43FFAC77}" type="sibTrans" cxnId="{F2CA879E-C419-4265-915C-40A5887D22A9}">
      <dgm:prSet/>
      <dgm:spPr/>
      <dgm:t>
        <a:bodyPr/>
        <a:lstStyle/>
        <a:p>
          <a:endParaRPr lang="en-US"/>
        </a:p>
      </dgm:t>
    </dgm:pt>
    <dgm:pt modelId="{EB99E377-EC6A-48FE-B9A2-C66936746CED}">
      <dgm:prSet phldrT="[Text]"/>
      <dgm:spPr/>
      <dgm:t>
        <a:bodyPr/>
        <a:lstStyle/>
        <a:p>
          <a:r>
            <a:rPr lang="es-UY" dirty="0" err="1" smtClean="0"/>
            <a:t>Improve</a:t>
          </a:r>
          <a:endParaRPr lang="es-UY" dirty="0" smtClean="0"/>
        </a:p>
      </dgm:t>
    </dgm:pt>
    <dgm:pt modelId="{6FC3ADF2-F93D-4FEF-A740-A1BE6C9DA75E}" type="parTrans" cxnId="{B816C8B2-F6E8-422F-A9EE-70283AECE7E4}">
      <dgm:prSet/>
      <dgm:spPr/>
      <dgm:t>
        <a:bodyPr/>
        <a:lstStyle/>
        <a:p>
          <a:endParaRPr lang="en-US"/>
        </a:p>
      </dgm:t>
    </dgm:pt>
    <dgm:pt modelId="{4AB1A9C1-E220-42A2-9BA4-D7BB15D0B386}" type="sibTrans" cxnId="{B816C8B2-F6E8-422F-A9EE-70283AECE7E4}">
      <dgm:prSet/>
      <dgm:spPr/>
      <dgm:t>
        <a:bodyPr/>
        <a:lstStyle/>
        <a:p>
          <a:endParaRPr lang="en-US"/>
        </a:p>
      </dgm:t>
    </dgm:pt>
    <dgm:pt modelId="{70E6533D-9ECE-4BE1-B6F2-45B3C410C533}" type="pres">
      <dgm:prSet presAssocID="{72A4364E-78E9-44C0-AAD9-C152337D7B10}" presName="cycle" presStyleCnt="0">
        <dgm:presLayoutVars>
          <dgm:dir/>
          <dgm:resizeHandles val="exact"/>
        </dgm:presLayoutVars>
      </dgm:prSet>
      <dgm:spPr/>
    </dgm:pt>
    <dgm:pt modelId="{07CC1B49-1CD8-455E-873A-CB71AB44F540}" type="pres">
      <dgm:prSet presAssocID="{F00EC7C7-4E97-49CC-9169-8335371FF9AC}" presName="node" presStyleLbl="node1" presStyleIdx="0" presStyleCnt="5">
        <dgm:presLayoutVars>
          <dgm:bulletEnabled val="1"/>
        </dgm:presLayoutVars>
      </dgm:prSet>
      <dgm:spPr/>
    </dgm:pt>
    <dgm:pt modelId="{20F7B5B6-6C4B-4C56-9441-15B3DAB78E94}" type="pres">
      <dgm:prSet presAssocID="{F00EC7C7-4E97-49CC-9169-8335371FF9AC}" presName="spNode" presStyleCnt="0"/>
      <dgm:spPr/>
    </dgm:pt>
    <dgm:pt modelId="{07CE3ED9-B197-44EF-A05E-842E63F457A4}" type="pres">
      <dgm:prSet presAssocID="{C63ACA3F-D924-45C9-96E7-9B5D346B17AD}" presName="sibTrans" presStyleLbl="sibTrans1D1" presStyleIdx="0" presStyleCnt="5"/>
      <dgm:spPr/>
    </dgm:pt>
    <dgm:pt modelId="{8AFF77B0-FE07-42DC-AC8C-87650C4231C1}" type="pres">
      <dgm:prSet presAssocID="{56F3D2AE-F184-4D88-BC02-990AE24DAAF8}" presName="node" presStyleLbl="node1" presStyleIdx="1" presStyleCnt="5">
        <dgm:presLayoutVars>
          <dgm:bulletEnabled val="1"/>
        </dgm:presLayoutVars>
      </dgm:prSet>
      <dgm:spPr/>
    </dgm:pt>
    <dgm:pt modelId="{DB07968B-D5D2-4BC4-B35B-F887CE04CB35}" type="pres">
      <dgm:prSet presAssocID="{56F3D2AE-F184-4D88-BC02-990AE24DAAF8}" presName="spNode" presStyleCnt="0"/>
      <dgm:spPr/>
    </dgm:pt>
    <dgm:pt modelId="{8C4FD368-28AB-425A-AEAC-62BCCAEAC693}" type="pres">
      <dgm:prSet presAssocID="{589718E3-ED33-46AD-8A06-AB1F41D6BE1B}" presName="sibTrans" presStyleLbl="sibTrans1D1" presStyleIdx="1" presStyleCnt="5"/>
      <dgm:spPr/>
    </dgm:pt>
    <dgm:pt modelId="{7562FA0D-B610-4EEE-A97A-87D94F898B56}" type="pres">
      <dgm:prSet presAssocID="{E0C378F6-E73E-4F80-92CD-373E9750F2D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D1DAD8-B14C-4078-ABDD-B8C399ECC3FD}" type="pres">
      <dgm:prSet presAssocID="{E0C378F6-E73E-4F80-92CD-373E9750F2D4}" presName="spNode" presStyleCnt="0"/>
      <dgm:spPr/>
    </dgm:pt>
    <dgm:pt modelId="{279B1282-CC49-4FBC-A635-E8168CE9DE2B}" type="pres">
      <dgm:prSet presAssocID="{0AECC09F-860C-4966-981A-C33A43FFAC77}" presName="sibTrans" presStyleLbl="sibTrans1D1" presStyleIdx="2" presStyleCnt="5"/>
      <dgm:spPr/>
    </dgm:pt>
    <dgm:pt modelId="{DF0B432D-0976-4338-9921-89CAB5C449F4}" type="pres">
      <dgm:prSet presAssocID="{EB99E377-EC6A-48FE-B9A2-C66936746CE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2EAA89-A785-42C0-AA00-10F5F83B7181}" type="pres">
      <dgm:prSet presAssocID="{EB99E377-EC6A-48FE-B9A2-C66936746CED}" presName="spNode" presStyleCnt="0"/>
      <dgm:spPr/>
    </dgm:pt>
    <dgm:pt modelId="{E63B3FF5-E93B-4D62-9601-21CFFEA5D7E2}" type="pres">
      <dgm:prSet presAssocID="{4AB1A9C1-E220-42A2-9BA4-D7BB15D0B386}" presName="sibTrans" presStyleLbl="sibTrans1D1" presStyleIdx="3" presStyleCnt="5"/>
      <dgm:spPr/>
    </dgm:pt>
    <dgm:pt modelId="{7E29FD86-CCA0-4CA3-B105-9000F029BE5F}" type="pres">
      <dgm:prSet presAssocID="{EC973F21-8676-4627-906E-C5F7AE1414D1}" presName="node" presStyleLbl="node1" presStyleIdx="4" presStyleCnt="5">
        <dgm:presLayoutVars>
          <dgm:bulletEnabled val="1"/>
        </dgm:presLayoutVars>
      </dgm:prSet>
      <dgm:spPr/>
    </dgm:pt>
    <dgm:pt modelId="{1BF574CE-2224-4978-B194-B66B8886A546}" type="pres">
      <dgm:prSet presAssocID="{EC973F21-8676-4627-906E-C5F7AE1414D1}" presName="spNode" presStyleCnt="0"/>
      <dgm:spPr/>
    </dgm:pt>
    <dgm:pt modelId="{F7F5C447-EDC3-4A8A-8BB7-17D9401B76B5}" type="pres">
      <dgm:prSet presAssocID="{3231277F-3EC8-4820-8700-9551D06359D5}" presName="sibTrans" presStyleLbl="sibTrans1D1" presStyleIdx="4" presStyleCnt="5"/>
      <dgm:spPr/>
    </dgm:pt>
  </dgm:ptLst>
  <dgm:cxnLst>
    <dgm:cxn modelId="{730BC250-5B0D-427A-9D03-31A2B5AE4EC6}" type="presOf" srcId="{72A4364E-78E9-44C0-AAD9-C152337D7B10}" destId="{70E6533D-9ECE-4BE1-B6F2-45B3C410C533}" srcOrd="0" destOrd="0" presId="urn:microsoft.com/office/officeart/2005/8/layout/cycle5"/>
    <dgm:cxn modelId="{4308C032-8F33-4048-8B11-0BA73AB6E1D2}" type="presOf" srcId="{0AECC09F-860C-4966-981A-C33A43FFAC77}" destId="{279B1282-CC49-4FBC-A635-E8168CE9DE2B}" srcOrd="0" destOrd="0" presId="urn:microsoft.com/office/officeart/2005/8/layout/cycle5"/>
    <dgm:cxn modelId="{020CACCC-0E6C-4317-9AAD-7140EA676297}" type="presOf" srcId="{C63ACA3F-D924-45C9-96E7-9B5D346B17AD}" destId="{07CE3ED9-B197-44EF-A05E-842E63F457A4}" srcOrd="0" destOrd="0" presId="urn:microsoft.com/office/officeart/2005/8/layout/cycle5"/>
    <dgm:cxn modelId="{F2CA879E-C419-4265-915C-40A5887D22A9}" srcId="{72A4364E-78E9-44C0-AAD9-C152337D7B10}" destId="{E0C378F6-E73E-4F80-92CD-373E9750F2D4}" srcOrd="2" destOrd="0" parTransId="{3F21B95F-411D-4660-9571-2B35949E7E5A}" sibTransId="{0AECC09F-860C-4966-981A-C33A43FFAC77}"/>
    <dgm:cxn modelId="{351566FB-AB8C-4E6C-8665-B9349D8D1664}" type="presOf" srcId="{EB99E377-EC6A-48FE-B9A2-C66936746CED}" destId="{DF0B432D-0976-4338-9921-89CAB5C449F4}" srcOrd="0" destOrd="0" presId="urn:microsoft.com/office/officeart/2005/8/layout/cycle5"/>
    <dgm:cxn modelId="{D9419254-F39D-4E74-ACED-F74F7EBF169D}" type="presOf" srcId="{56F3D2AE-F184-4D88-BC02-990AE24DAAF8}" destId="{8AFF77B0-FE07-42DC-AC8C-87650C4231C1}" srcOrd="0" destOrd="0" presId="urn:microsoft.com/office/officeart/2005/8/layout/cycle5"/>
    <dgm:cxn modelId="{3E9640D2-ACCB-4CE7-894F-4C014964AE59}" type="presOf" srcId="{589718E3-ED33-46AD-8A06-AB1F41D6BE1B}" destId="{8C4FD368-28AB-425A-AEAC-62BCCAEAC693}" srcOrd="0" destOrd="0" presId="urn:microsoft.com/office/officeart/2005/8/layout/cycle5"/>
    <dgm:cxn modelId="{DE533DD2-171F-49BA-88AB-2E58793FE860}" srcId="{72A4364E-78E9-44C0-AAD9-C152337D7B10}" destId="{56F3D2AE-F184-4D88-BC02-990AE24DAAF8}" srcOrd="1" destOrd="0" parTransId="{33AA3BAE-A66B-4B70-9AD9-603FE66003A8}" sibTransId="{589718E3-ED33-46AD-8A06-AB1F41D6BE1B}"/>
    <dgm:cxn modelId="{1D5C8223-9C86-4607-BCA3-CCE2CAFB999E}" srcId="{72A4364E-78E9-44C0-AAD9-C152337D7B10}" destId="{F00EC7C7-4E97-49CC-9169-8335371FF9AC}" srcOrd="0" destOrd="0" parTransId="{1EBA2493-F5D2-4143-93FA-07DD7D70EE08}" sibTransId="{C63ACA3F-D924-45C9-96E7-9B5D346B17AD}"/>
    <dgm:cxn modelId="{4EB092E8-8FDC-44A1-9040-90CC0370C569}" type="presOf" srcId="{F00EC7C7-4E97-49CC-9169-8335371FF9AC}" destId="{07CC1B49-1CD8-455E-873A-CB71AB44F540}" srcOrd="0" destOrd="0" presId="urn:microsoft.com/office/officeart/2005/8/layout/cycle5"/>
    <dgm:cxn modelId="{05024587-C063-4035-8229-025C2A70AA17}" type="presOf" srcId="{E0C378F6-E73E-4F80-92CD-373E9750F2D4}" destId="{7562FA0D-B610-4EEE-A97A-87D94F898B56}" srcOrd="0" destOrd="0" presId="urn:microsoft.com/office/officeart/2005/8/layout/cycle5"/>
    <dgm:cxn modelId="{303AC730-DDD5-4329-B867-C166B055E009}" type="presOf" srcId="{4AB1A9C1-E220-42A2-9BA4-D7BB15D0B386}" destId="{E63B3FF5-E93B-4D62-9601-21CFFEA5D7E2}" srcOrd="0" destOrd="0" presId="urn:microsoft.com/office/officeart/2005/8/layout/cycle5"/>
    <dgm:cxn modelId="{B816C8B2-F6E8-422F-A9EE-70283AECE7E4}" srcId="{72A4364E-78E9-44C0-AAD9-C152337D7B10}" destId="{EB99E377-EC6A-48FE-B9A2-C66936746CED}" srcOrd="3" destOrd="0" parTransId="{6FC3ADF2-F93D-4FEF-A740-A1BE6C9DA75E}" sibTransId="{4AB1A9C1-E220-42A2-9BA4-D7BB15D0B386}"/>
    <dgm:cxn modelId="{4819D810-5BBA-4F46-83BB-FD1D1491C2A1}" type="presOf" srcId="{3231277F-3EC8-4820-8700-9551D06359D5}" destId="{F7F5C447-EDC3-4A8A-8BB7-17D9401B76B5}" srcOrd="0" destOrd="0" presId="urn:microsoft.com/office/officeart/2005/8/layout/cycle5"/>
    <dgm:cxn modelId="{E175EFAC-23AE-42F4-8B84-08A4A2B6AAE3}" type="presOf" srcId="{EC973F21-8676-4627-906E-C5F7AE1414D1}" destId="{7E29FD86-CCA0-4CA3-B105-9000F029BE5F}" srcOrd="0" destOrd="0" presId="urn:microsoft.com/office/officeart/2005/8/layout/cycle5"/>
    <dgm:cxn modelId="{5F11B093-14E2-4B2D-9474-6039FEABC45B}" srcId="{72A4364E-78E9-44C0-AAD9-C152337D7B10}" destId="{EC973F21-8676-4627-906E-C5F7AE1414D1}" srcOrd="4" destOrd="0" parTransId="{C8D2B64A-D89C-451A-930E-E3C645B4242C}" sibTransId="{3231277F-3EC8-4820-8700-9551D06359D5}"/>
    <dgm:cxn modelId="{18B150A8-5CC2-405B-8429-70F18654CB86}" type="presParOf" srcId="{70E6533D-9ECE-4BE1-B6F2-45B3C410C533}" destId="{07CC1B49-1CD8-455E-873A-CB71AB44F540}" srcOrd="0" destOrd="0" presId="urn:microsoft.com/office/officeart/2005/8/layout/cycle5"/>
    <dgm:cxn modelId="{E409160F-9F61-488F-89B2-FF42A0433E1D}" type="presParOf" srcId="{70E6533D-9ECE-4BE1-B6F2-45B3C410C533}" destId="{20F7B5B6-6C4B-4C56-9441-15B3DAB78E94}" srcOrd="1" destOrd="0" presId="urn:microsoft.com/office/officeart/2005/8/layout/cycle5"/>
    <dgm:cxn modelId="{93E2714E-D6FC-44D5-AAF4-990B0033E9D3}" type="presParOf" srcId="{70E6533D-9ECE-4BE1-B6F2-45B3C410C533}" destId="{07CE3ED9-B197-44EF-A05E-842E63F457A4}" srcOrd="2" destOrd="0" presId="urn:microsoft.com/office/officeart/2005/8/layout/cycle5"/>
    <dgm:cxn modelId="{87D7D093-E497-4035-8385-B2615618ED3A}" type="presParOf" srcId="{70E6533D-9ECE-4BE1-B6F2-45B3C410C533}" destId="{8AFF77B0-FE07-42DC-AC8C-87650C4231C1}" srcOrd="3" destOrd="0" presId="urn:microsoft.com/office/officeart/2005/8/layout/cycle5"/>
    <dgm:cxn modelId="{CADF59A6-4440-4BB5-82B5-BBD10ECC3613}" type="presParOf" srcId="{70E6533D-9ECE-4BE1-B6F2-45B3C410C533}" destId="{DB07968B-D5D2-4BC4-B35B-F887CE04CB35}" srcOrd="4" destOrd="0" presId="urn:microsoft.com/office/officeart/2005/8/layout/cycle5"/>
    <dgm:cxn modelId="{19BF27A7-11E1-4235-8BD9-B73739EC1277}" type="presParOf" srcId="{70E6533D-9ECE-4BE1-B6F2-45B3C410C533}" destId="{8C4FD368-28AB-425A-AEAC-62BCCAEAC693}" srcOrd="5" destOrd="0" presId="urn:microsoft.com/office/officeart/2005/8/layout/cycle5"/>
    <dgm:cxn modelId="{7FB462C8-5A9F-4B18-AEBD-72475C89E65A}" type="presParOf" srcId="{70E6533D-9ECE-4BE1-B6F2-45B3C410C533}" destId="{7562FA0D-B610-4EEE-A97A-87D94F898B56}" srcOrd="6" destOrd="0" presId="urn:microsoft.com/office/officeart/2005/8/layout/cycle5"/>
    <dgm:cxn modelId="{56020FA3-90CF-459B-BEA7-8D3B24A3B470}" type="presParOf" srcId="{70E6533D-9ECE-4BE1-B6F2-45B3C410C533}" destId="{4FD1DAD8-B14C-4078-ABDD-B8C399ECC3FD}" srcOrd="7" destOrd="0" presId="urn:microsoft.com/office/officeart/2005/8/layout/cycle5"/>
    <dgm:cxn modelId="{3373FBB1-1BB0-4FC9-BEAD-911D94B30FCB}" type="presParOf" srcId="{70E6533D-9ECE-4BE1-B6F2-45B3C410C533}" destId="{279B1282-CC49-4FBC-A635-E8168CE9DE2B}" srcOrd="8" destOrd="0" presId="urn:microsoft.com/office/officeart/2005/8/layout/cycle5"/>
    <dgm:cxn modelId="{8D17509A-46A8-4C00-8B02-8665F38BE4AF}" type="presParOf" srcId="{70E6533D-9ECE-4BE1-B6F2-45B3C410C533}" destId="{DF0B432D-0976-4338-9921-89CAB5C449F4}" srcOrd="9" destOrd="0" presId="urn:microsoft.com/office/officeart/2005/8/layout/cycle5"/>
    <dgm:cxn modelId="{B05A3FDB-9E36-4C39-A030-79979CA5B88B}" type="presParOf" srcId="{70E6533D-9ECE-4BE1-B6F2-45B3C410C533}" destId="{082EAA89-A785-42C0-AA00-10F5F83B7181}" srcOrd="10" destOrd="0" presId="urn:microsoft.com/office/officeart/2005/8/layout/cycle5"/>
    <dgm:cxn modelId="{C0DB67C7-EBE6-4F15-A3E2-4E73B637241A}" type="presParOf" srcId="{70E6533D-9ECE-4BE1-B6F2-45B3C410C533}" destId="{E63B3FF5-E93B-4D62-9601-21CFFEA5D7E2}" srcOrd="11" destOrd="0" presId="urn:microsoft.com/office/officeart/2005/8/layout/cycle5"/>
    <dgm:cxn modelId="{981E4038-E2AD-4A2D-85C3-9BBFAD92EFB7}" type="presParOf" srcId="{70E6533D-9ECE-4BE1-B6F2-45B3C410C533}" destId="{7E29FD86-CCA0-4CA3-B105-9000F029BE5F}" srcOrd="12" destOrd="0" presId="urn:microsoft.com/office/officeart/2005/8/layout/cycle5"/>
    <dgm:cxn modelId="{8F34CE2A-60EA-4CFF-9C49-5056CA1DB6D7}" type="presParOf" srcId="{70E6533D-9ECE-4BE1-B6F2-45B3C410C533}" destId="{1BF574CE-2224-4978-B194-B66B8886A546}" srcOrd="13" destOrd="0" presId="urn:microsoft.com/office/officeart/2005/8/layout/cycle5"/>
    <dgm:cxn modelId="{A382C116-D966-4311-9116-741F8828D944}" type="presParOf" srcId="{70E6533D-9ECE-4BE1-B6F2-45B3C410C533}" destId="{F7F5C447-EDC3-4A8A-8BB7-17D9401B76B5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CC1B49-1CD8-455E-873A-CB71AB44F540}">
      <dsp:nvSpPr>
        <dsp:cNvPr id="0" name=""/>
        <dsp:cNvSpPr/>
      </dsp:nvSpPr>
      <dsp:spPr>
        <a:xfrm>
          <a:off x="3771412" y="1324"/>
          <a:ext cx="1635847" cy="1063300"/>
        </a:xfrm>
        <a:prstGeom prst="roundRect">
          <a:avLst/>
        </a:prstGeom>
        <a:gradFill rotWithShape="0">
          <a:gsLst>
            <a:gs pos="28000">
              <a:schemeClr val="dk2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2800" kern="1200" dirty="0" smtClean="0"/>
            <a:t>Define</a:t>
          </a:r>
          <a:endParaRPr lang="en-US" sz="2800" kern="1200" dirty="0"/>
        </a:p>
      </dsp:txBody>
      <dsp:txXfrm>
        <a:off x="3823318" y="53230"/>
        <a:ext cx="1532035" cy="959488"/>
      </dsp:txXfrm>
    </dsp:sp>
    <dsp:sp modelId="{07CE3ED9-B197-44EF-A05E-842E63F457A4}">
      <dsp:nvSpPr>
        <dsp:cNvPr id="0" name=""/>
        <dsp:cNvSpPr/>
      </dsp:nvSpPr>
      <dsp:spPr>
        <a:xfrm>
          <a:off x="2463055" y="532974"/>
          <a:ext cx="4252561" cy="4252561"/>
        </a:xfrm>
        <a:custGeom>
          <a:avLst/>
          <a:gdLst/>
          <a:ahLst/>
          <a:cxnLst/>
          <a:rect l="0" t="0" r="0" b="0"/>
          <a:pathLst>
            <a:path>
              <a:moveTo>
                <a:pt x="3163821" y="270323"/>
              </a:moveTo>
              <a:arcTo wR="2126280" hR="2126280" stAng="17952397" swAng="1213187"/>
            </a:path>
          </a:pathLst>
        </a:custGeom>
        <a:noFill/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FF77B0-FE07-42DC-AC8C-87650C4231C1}">
      <dsp:nvSpPr>
        <dsp:cNvPr id="0" name=""/>
        <dsp:cNvSpPr/>
      </dsp:nvSpPr>
      <dsp:spPr>
        <a:xfrm>
          <a:off x="5793625" y="1470548"/>
          <a:ext cx="1635847" cy="1063300"/>
        </a:xfrm>
        <a:prstGeom prst="roundRect">
          <a:avLst/>
        </a:prstGeom>
        <a:gradFill rotWithShape="0">
          <a:gsLst>
            <a:gs pos="28000">
              <a:schemeClr val="dk2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2800" kern="1200" dirty="0" err="1" smtClean="0"/>
            <a:t>Measure</a:t>
          </a:r>
          <a:endParaRPr lang="en-US" sz="2800" kern="1200" dirty="0"/>
        </a:p>
      </dsp:txBody>
      <dsp:txXfrm>
        <a:off x="5845531" y="1522454"/>
        <a:ext cx="1532035" cy="959488"/>
      </dsp:txXfrm>
    </dsp:sp>
    <dsp:sp modelId="{8C4FD368-28AB-425A-AEAC-62BCCAEAC693}">
      <dsp:nvSpPr>
        <dsp:cNvPr id="0" name=""/>
        <dsp:cNvSpPr/>
      </dsp:nvSpPr>
      <dsp:spPr>
        <a:xfrm>
          <a:off x="2463055" y="532974"/>
          <a:ext cx="4252561" cy="4252561"/>
        </a:xfrm>
        <a:custGeom>
          <a:avLst/>
          <a:gdLst/>
          <a:ahLst/>
          <a:cxnLst/>
          <a:rect l="0" t="0" r="0" b="0"/>
          <a:pathLst>
            <a:path>
              <a:moveTo>
                <a:pt x="4247484" y="2273133"/>
              </a:moveTo>
              <a:arcTo wR="2126280" hR="2126280" stAng="21837620" swAng="1361001"/>
            </a:path>
          </a:pathLst>
        </a:custGeom>
        <a:noFill/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62FA0D-B610-4EEE-A97A-87D94F898B56}">
      <dsp:nvSpPr>
        <dsp:cNvPr id="0" name=""/>
        <dsp:cNvSpPr/>
      </dsp:nvSpPr>
      <dsp:spPr>
        <a:xfrm>
          <a:off x="5021208" y="3847802"/>
          <a:ext cx="1635847" cy="1063300"/>
        </a:xfrm>
        <a:prstGeom prst="roundRect">
          <a:avLst/>
        </a:prstGeom>
        <a:gradFill rotWithShape="0">
          <a:gsLst>
            <a:gs pos="28000">
              <a:schemeClr val="dk2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2800" kern="1200" dirty="0" err="1" smtClean="0"/>
            <a:t>Analyze</a:t>
          </a:r>
          <a:endParaRPr lang="en-US" sz="2800" kern="1200" dirty="0"/>
        </a:p>
      </dsp:txBody>
      <dsp:txXfrm>
        <a:off x="5073114" y="3899708"/>
        <a:ext cx="1532035" cy="959488"/>
      </dsp:txXfrm>
    </dsp:sp>
    <dsp:sp modelId="{279B1282-CC49-4FBC-A635-E8168CE9DE2B}">
      <dsp:nvSpPr>
        <dsp:cNvPr id="0" name=""/>
        <dsp:cNvSpPr/>
      </dsp:nvSpPr>
      <dsp:spPr>
        <a:xfrm>
          <a:off x="2463055" y="532974"/>
          <a:ext cx="4252561" cy="4252561"/>
        </a:xfrm>
        <a:custGeom>
          <a:avLst/>
          <a:gdLst/>
          <a:ahLst/>
          <a:cxnLst/>
          <a:rect l="0" t="0" r="0" b="0"/>
          <a:pathLst>
            <a:path>
              <a:moveTo>
                <a:pt x="2387766" y="4236421"/>
              </a:moveTo>
              <a:arcTo wR="2126280" hR="2126280" stAng="4976159" swAng="847681"/>
            </a:path>
          </a:pathLst>
        </a:custGeom>
        <a:noFill/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0B432D-0976-4338-9921-89CAB5C449F4}">
      <dsp:nvSpPr>
        <dsp:cNvPr id="0" name=""/>
        <dsp:cNvSpPr/>
      </dsp:nvSpPr>
      <dsp:spPr>
        <a:xfrm>
          <a:off x="2521615" y="3847802"/>
          <a:ext cx="1635847" cy="1063300"/>
        </a:xfrm>
        <a:prstGeom prst="roundRect">
          <a:avLst/>
        </a:prstGeom>
        <a:gradFill rotWithShape="0">
          <a:gsLst>
            <a:gs pos="28000">
              <a:schemeClr val="dk2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2800" kern="1200" dirty="0" err="1" smtClean="0"/>
            <a:t>Improve</a:t>
          </a:r>
          <a:endParaRPr lang="es-UY" sz="2800" kern="1200" dirty="0" smtClean="0"/>
        </a:p>
      </dsp:txBody>
      <dsp:txXfrm>
        <a:off x="2573521" y="3899708"/>
        <a:ext cx="1532035" cy="959488"/>
      </dsp:txXfrm>
    </dsp:sp>
    <dsp:sp modelId="{E63B3FF5-E93B-4D62-9601-21CFFEA5D7E2}">
      <dsp:nvSpPr>
        <dsp:cNvPr id="0" name=""/>
        <dsp:cNvSpPr/>
      </dsp:nvSpPr>
      <dsp:spPr>
        <a:xfrm>
          <a:off x="2463055" y="532974"/>
          <a:ext cx="4252561" cy="4252561"/>
        </a:xfrm>
        <a:custGeom>
          <a:avLst/>
          <a:gdLst/>
          <a:ahLst/>
          <a:cxnLst/>
          <a:rect l="0" t="0" r="0" b="0"/>
          <a:pathLst>
            <a:path>
              <a:moveTo>
                <a:pt x="225784" y="3079791"/>
              </a:moveTo>
              <a:arcTo wR="2126280" hR="2126280" stAng="9201379" swAng="1361001"/>
            </a:path>
          </a:pathLst>
        </a:custGeom>
        <a:noFill/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29FD86-CCA0-4CA3-B105-9000F029BE5F}">
      <dsp:nvSpPr>
        <dsp:cNvPr id="0" name=""/>
        <dsp:cNvSpPr/>
      </dsp:nvSpPr>
      <dsp:spPr>
        <a:xfrm>
          <a:off x="1749199" y="1470548"/>
          <a:ext cx="1635847" cy="1063300"/>
        </a:xfrm>
        <a:prstGeom prst="roundRect">
          <a:avLst/>
        </a:prstGeom>
        <a:gradFill rotWithShape="0">
          <a:gsLst>
            <a:gs pos="28000">
              <a:schemeClr val="dk2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2800" kern="1200" dirty="0" smtClean="0"/>
            <a:t>Control</a:t>
          </a:r>
          <a:endParaRPr lang="en-US" sz="2800" kern="1200" dirty="0"/>
        </a:p>
      </dsp:txBody>
      <dsp:txXfrm>
        <a:off x="1801105" y="1522454"/>
        <a:ext cx="1532035" cy="959488"/>
      </dsp:txXfrm>
    </dsp:sp>
    <dsp:sp modelId="{F7F5C447-EDC3-4A8A-8BB7-17D9401B76B5}">
      <dsp:nvSpPr>
        <dsp:cNvPr id="0" name=""/>
        <dsp:cNvSpPr/>
      </dsp:nvSpPr>
      <dsp:spPr>
        <a:xfrm>
          <a:off x="2463055" y="532974"/>
          <a:ext cx="4252561" cy="4252561"/>
        </a:xfrm>
        <a:custGeom>
          <a:avLst/>
          <a:gdLst/>
          <a:ahLst/>
          <a:cxnLst/>
          <a:rect l="0" t="0" r="0" b="0"/>
          <a:pathLst>
            <a:path>
              <a:moveTo>
                <a:pt x="511219" y="743296"/>
              </a:moveTo>
              <a:arcTo wR="2126280" hR="2126280" stAng="13234416" swAng="1213187"/>
            </a:path>
          </a:pathLst>
        </a:custGeom>
        <a:noFill/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551ED3-F865-4B6C-8F7B-84C21C1429B3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B67B75-16B4-4651-9F25-59BF185DF8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52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B67B75-16B4-4651-9F25-59BF185DF8F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013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B67B75-16B4-4651-9F25-59BF185DF8F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013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F0548-8CB7-414E-AB5E-2FAE897CD171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8BCF6-C97B-41D5-8613-ED25951114D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F0548-8CB7-414E-AB5E-2FAE897CD171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8BCF6-C97B-41D5-8613-ED25951114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F0548-8CB7-414E-AB5E-2FAE897CD171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8BCF6-C97B-41D5-8613-ED25951114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F0548-8CB7-414E-AB5E-2FAE897CD171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8BCF6-C97B-41D5-8613-ED25951114D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F0548-8CB7-414E-AB5E-2FAE897CD171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8BCF6-C97B-41D5-8613-ED25951114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F0548-8CB7-414E-AB5E-2FAE897CD171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8BCF6-C97B-41D5-8613-ED25951114D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F0548-8CB7-414E-AB5E-2FAE897CD171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8BCF6-C97B-41D5-8613-ED25951114D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F0548-8CB7-414E-AB5E-2FAE897CD171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8BCF6-C97B-41D5-8613-ED25951114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F0548-8CB7-414E-AB5E-2FAE897CD171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8BCF6-C97B-41D5-8613-ED25951114DD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1001" y="1676400"/>
            <a:ext cx="8229600" cy="3949850"/>
          </a:xfrm>
        </p:spPr>
        <p:txBody>
          <a:bodyPr anchor="t">
            <a:normAutofit/>
          </a:bodyPr>
          <a:lstStyle>
            <a:lvl1pPr>
              <a:defRPr sz="28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2515" y="189307"/>
            <a:ext cx="8208085" cy="1258493"/>
          </a:xfrm>
          <a:effectLst/>
        </p:spPr>
        <p:txBody>
          <a:bodyPr anchor="ctr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F0548-8CB7-414E-AB5E-2FAE897CD171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8BCF6-C97B-41D5-8613-ED25951114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accent1">
              <a:lumMod val="20000"/>
              <a:lumOff val="8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F0548-8CB7-414E-AB5E-2FAE897CD171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8BCF6-C97B-41D5-8613-ED25951114D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1">
                <a:lumMod val="46000"/>
                <a:lumOff val="54000"/>
              </a:schemeClr>
            </a:gs>
            <a:gs pos="20000">
              <a:schemeClr val="bg1"/>
            </a:gs>
            <a:gs pos="100000">
              <a:schemeClr val="tx1">
                <a:lumMod val="85000"/>
                <a:lumOff val="1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715000"/>
            <a:ext cx="9144000" cy="339304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tx1">
                  <a:lumMod val="75000"/>
                  <a:lumOff val="25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tx1">
                  <a:lumMod val="75000"/>
                  <a:lumOff val="2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70F0548-8CB7-414E-AB5E-2FAE897CD171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C38BCF6-C97B-41D5-8613-ED25951114D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945419" cy="1793167"/>
          </a:xfrm>
        </p:spPr>
        <p:txBody>
          <a:bodyPr/>
          <a:lstStyle/>
          <a:p>
            <a:r>
              <a:rPr lang="en-US" dirty="0" smtClean="0"/>
              <a:t>DMAIC</a:t>
            </a:r>
            <a:br>
              <a:rPr lang="en-US" dirty="0" smtClean="0"/>
            </a:br>
            <a:r>
              <a:rPr lang="en-US" dirty="0" smtClean="0"/>
              <a:t>PowerPoint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666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DMAIC</a:t>
            </a:r>
            <a:r>
              <a:rPr lang="es-UY" dirty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s-UY" dirty="0" err="1" smtClean="0"/>
              <a:t>Six</a:t>
            </a:r>
            <a:r>
              <a:rPr lang="es-UY" dirty="0" smtClean="0"/>
              <a:t> Sigma Project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399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479089" y="5943600"/>
            <a:ext cx="6512511" cy="1143000"/>
          </a:xfrm>
        </p:spPr>
        <p:txBody>
          <a:bodyPr/>
          <a:lstStyle/>
          <a:p>
            <a:r>
              <a:rPr lang="es-UY" dirty="0" smtClean="0"/>
              <a:t>DMAIC </a:t>
            </a:r>
            <a:r>
              <a:rPr lang="es-UY" dirty="0" err="1" smtClean="0"/>
              <a:t>Diagram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545247094"/>
              </p:ext>
            </p:extLst>
          </p:nvPr>
        </p:nvGraphicFramePr>
        <p:xfrm>
          <a:off x="34290" y="457200"/>
          <a:ext cx="9178672" cy="4983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806" y="2133600"/>
            <a:ext cx="1887794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53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Notched Right Arrow 14"/>
          <p:cNvSpPr/>
          <p:nvPr/>
        </p:nvSpPr>
        <p:spPr>
          <a:xfrm>
            <a:off x="3294185" y="2884170"/>
            <a:ext cx="515815" cy="838200"/>
          </a:xfrm>
          <a:prstGeom prst="notchedRightArrow">
            <a:avLst>
              <a:gd name="adj1" fmla="val 50000"/>
              <a:gd name="adj2" fmla="val 36704"/>
            </a:avLst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Notched Right Arrow 15"/>
          <p:cNvSpPr/>
          <p:nvPr/>
        </p:nvSpPr>
        <p:spPr>
          <a:xfrm>
            <a:off x="5122985" y="2895600"/>
            <a:ext cx="515815" cy="838200"/>
          </a:xfrm>
          <a:prstGeom prst="notchedRightArrow">
            <a:avLst>
              <a:gd name="adj1" fmla="val 50000"/>
              <a:gd name="adj2" fmla="val 36704"/>
            </a:avLst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Notched Right Arrow 16"/>
          <p:cNvSpPr/>
          <p:nvPr/>
        </p:nvSpPr>
        <p:spPr>
          <a:xfrm>
            <a:off x="6951785" y="2895600"/>
            <a:ext cx="515815" cy="838200"/>
          </a:xfrm>
          <a:prstGeom prst="notchedRightArrow">
            <a:avLst>
              <a:gd name="adj1" fmla="val 50000"/>
              <a:gd name="adj2" fmla="val 36704"/>
            </a:avLst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Notched Right Arrow 3"/>
          <p:cNvSpPr/>
          <p:nvPr/>
        </p:nvSpPr>
        <p:spPr>
          <a:xfrm>
            <a:off x="1465385" y="2895600"/>
            <a:ext cx="515815" cy="838200"/>
          </a:xfrm>
          <a:prstGeom prst="notchedRightArrow">
            <a:avLst>
              <a:gd name="adj1" fmla="val 50000"/>
              <a:gd name="adj2" fmla="val 36704"/>
            </a:avLst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479089" y="5943600"/>
            <a:ext cx="6512511" cy="1143000"/>
          </a:xfrm>
        </p:spPr>
        <p:txBody>
          <a:bodyPr/>
          <a:lstStyle/>
          <a:p>
            <a:r>
              <a:rPr lang="es-UY" dirty="0" smtClean="0"/>
              <a:t>DMAIC </a:t>
            </a:r>
            <a:r>
              <a:rPr lang="es-UY" dirty="0" err="1" smtClean="0"/>
              <a:t>Diagram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52400" y="1744980"/>
            <a:ext cx="1524000" cy="3048000"/>
          </a:xfrm>
          <a:prstGeom prst="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58586" tIns="158586" rIns="158586" bIns="158586" numCol="1" spcCol="1270" anchor="t" anchorCtr="0">
            <a:noAutofit/>
          </a:bodyPr>
          <a:lstStyle/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 smtClean="0">
                <a:solidFill>
                  <a:schemeClr val="dk1"/>
                </a:solidFill>
              </a:rPr>
              <a:t>Define</a:t>
            </a:r>
            <a:endParaRPr lang="en-US" sz="2800" dirty="0" smtClean="0">
              <a:solidFill>
                <a:schemeClr val="dk1"/>
              </a:solidFill>
            </a:endParaRPr>
          </a:p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 smtClean="0"/>
              <a:t>Item</a:t>
            </a:r>
          </a:p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 smtClean="0">
                <a:solidFill>
                  <a:schemeClr val="dk1"/>
                </a:solidFill>
              </a:rPr>
              <a:t>Item</a:t>
            </a:r>
          </a:p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 smtClean="0"/>
              <a:t>Item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81200" y="1744980"/>
            <a:ext cx="1524000" cy="3048000"/>
          </a:xfrm>
          <a:prstGeom prst="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58586" tIns="158586" rIns="158586" bIns="158586" numCol="1" spcCol="1270" anchor="t" anchorCtr="0">
            <a:noAutofit/>
          </a:bodyPr>
          <a:lstStyle/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 smtClean="0">
                <a:solidFill>
                  <a:schemeClr val="dk1"/>
                </a:solidFill>
              </a:rPr>
              <a:t>Measure</a:t>
            </a:r>
            <a:endParaRPr lang="en-US" sz="2800" dirty="0" smtClean="0">
              <a:solidFill>
                <a:schemeClr val="dk1"/>
              </a:solidFill>
            </a:endParaRPr>
          </a:p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 smtClean="0"/>
              <a:t>Item</a:t>
            </a:r>
          </a:p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 smtClean="0">
                <a:solidFill>
                  <a:schemeClr val="dk1"/>
                </a:solidFill>
              </a:rPr>
              <a:t>Item</a:t>
            </a:r>
          </a:p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 smtClean="0"/>
              <a:t>Item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10000" y="1752600"/>
            <a:ext cx="1524000" cy="3013710"/>
          </a:xfrm>
          <a:prstGeom prst="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58586" tIns="158586" rIns="158586" bIns="158586" numCol="1" spcCol="1270" anchor="t" anchorCtr="0">
            <a:noAutofit/>
          </a:bodyPr>
          <a:lstStyle/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 smtClean="0">
                <a:solidFill>
                  <a:schemeClr val="dk1"/>
                </a:solidFill>
              </a:rPr>
              <a:t>Analyze</a:t>
            </a:r>
            <a:endParaRPr lang="en-US" sz="2800" dirty="0" smtClean="0">
              <a:solidFill>
                <a:schemeClr val="dk1"/>
              </a:solidFill>
            </a:endParaRPr>
          </a:p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 smtClean="0"/>
              <a:t>Item</a:t>
            </a:r>
          </a:p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 smtClean="0">
                <a:solidFill>
                  <a:schemeClr val="dk1"/>
                </a:solidFill>
              </a:rPr>
              <a:t>Item</a:t>
            </a:r>
          </a:p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 smtClean="0"/>
              <a:t>Item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638800" y="1744980"/>
            <a:ext cx="1524000" cy="3048000"/>
          </a:xfrm>
          <a:prstGeom prst="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58586" tIns="158586" rIns="158586" bIns="158586" numCol="1" spcCol="1270" anchor="t" anchorCtr="0">
            <a:noAutofit/>
          </a:bodyPr>
          <a:lstStyle/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 smtClean="0">
                <a:solidFill>
                  <a:schemeClr val="dk1"/>
                </a:solidFill>
              </a:rPr>
              <a:t>Improve</a:t>
            </a:r>
            <a:endParaRPr lang="en-US" sz="2800" dirty="0" smtClean="0">
              <a:solidFill>
                <a:schemeClr val="dk1"/>
              </a:solidFill>
            </a:endParaRPr>
          </a:p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 smtClean="0"/>
              <a:t>Item</a:t>
            </a:r>
          </a:p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 smtClean="0">
                <a:solidFill>
                  <a:schemeClr val="dk1"/>
                </a:solidFill>
              </a:rPr>
              <a:t>Item</a:t>
            </a:r>
          </a:p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 smtClean="0"/>
              <a:t>Item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467600" y="1752600"/>
            <a:ext cx="1524000" cy="3048000"/>
          </a:xfrm>
          <a:prstGeom prst="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58586" tIns="158586" rIns="158586" bIns="158586" numCol="1" spcCol="1270" anchor="t" anchorCtr="0">
            <a:noAutofit/>
          </a:bodyPr>
          <a:lstStyle/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 smtClean="0">
                <a:solidFill>
                  <a:schemeClr val="dk1"/>
                </a:solidFill>
              </a:rPr>
              <a:t>Control</a:t>
            </a:r>
            <a:endParaRPr lang="en-US" sz="2800" dirty="0" smtClean="0">
              <a:solidFill>
                <a:schemeClr val="dk1"/>
              </a:solidFill>
            </a:endParaRPr>
          </a:p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 smtClean="0"/>
              <a:t>Item</a:t>
            </a:r>
          </a:p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 smtClean="0">
                <a:solidFill>
                  <a:schemeClr val="dk1"/>
                </a:solidFill>
              </a:rPr>
              <a:t>Item</a:t>
            </a:r>
          </a:p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 smtClean="0"/>
              <a:t>Item</a:t>
            </a:r>
            <a:endParaRPr lang="en-US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221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DMAIC is the five-step approach that makes up the Six Sigma tool kit, and its sole objective is to drive costly variation from manufacturing and business </a:t>
            </a:r>
            <a:r>
              <a:rPr lang="en-US" dirty="0" smtClean="0"/>
              <a:t>processes.</a:t>
            </a:r>
          </a:p>
          <a:p>
            <a:r>
              <a:rPr lang="en-US" dirty="0" smtClean="0"/>
              <a:t>The </a:t>
            </a:r>
            <a:r>
              <a:rPr lang="en-US" dirty="0"/>
              <a:t>five steps in DMAIC </a:t>
            </a:r>
            <a:r>
              <a:rPr lang="en-US" dirty="0" smtClean="0"/>
              <a:t>are</a:t>
            </a:r>
          </a:p>
          <a:p>
            <a:pPr lvl="1"/>
            <a:r>
              <a:rPr lang="en-US" dirty="0" smtClean="0"/>
              <a:t>Define</a:t>
            </a:r>
          </a:p>
          <a:p>
            <a:pPr lvl="2"/>
            <a:r>
              <a:rPr lang="en-US" dirty="0" smtClean="0"/>
              <a:t>Measure</a:t>
            </a:r>
          </a:p>
          <a:p>
            <a:pPr lvl="2"/>
            <a:r>
              <a:rPr lang="en-US" dirty="0" smtClean="0"/>
              <a:t>Analyze</a:t>
            </a:r>
            <a:endParaRPr lang="en-US" dirty="0"/>
          </a:p>
          <a:p>
            <a:pPr lvl="2"/>
            <a:r>
              <a:rPr lang="en-US" dirty="0" smtClean="0"/>
              <a:t>Improve</a:t>
            </a:r>
          </a:p>
          <a:p>
            <a:pPr lvl="2"/>
            <a:r>
              <a:rPr lang="en-US" dirty="0" smtClean="0"/>
              <a:t>Control</a:t>
            </a:r>
            <a:r>
              <a:rPr lang="en-US" dirty="0"/>
              <a:t>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dirty="0" smtClean="0"/>
              <a:t>DMAIC Project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696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solidFill>
            <a:schemeClr val="tx1">
              <a:lumMod val="65000"/>
              <a:lumOff val="35000"/>
              <a:alpha val="73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Download free PowerPoint templates from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bg2">
                    <a:lumMod val="25000"/>
                  </a:schemeClr>
                </a:solidFill>
                <a:hlinkClick r:id="rId2"/>
              </a:rPr>
              <a:t>www.free-power-point-templates.com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or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  <a:hlinkClick r:id="rId2"/>
              </a:rPr>
              <a:t>fppt.com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833833"/>
      </p:ext>
    </p:extLst>
  </p:cSld>
  <p:clrMapOvr>
    <a:masterClrMapping/>
  </p:clrMapOvr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1219</TotalTime>
  <Words>87</Words>
  <Application>Microsoft Office PowerPoint</Application>
  <PresentationFormat>On-screen Show (4:3)</PresentationFormat>
  <Paragraphs>41</Paragraphs>
  <Slides>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Slipstream</vt:lpstr>
      <vt:lpstr>DMAIC PowerPoint Template</vt:lpstr>
      <vt:lpstr>What is DMAIC?</vt:lpstr>
      <vt:lpstr>DMAIC Diagram</vt:lpstr>
      <vt:lpstr>DMAIC Diagram</vt:lpstr>
      <vt:lpstr>DMAIC Project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Julian</cp:lastModifiedBy>
  <cp:revision>8</cp:revision>
  <dcterms:created xsi:type="dcterms:W3CDTF">2012-03-07T20:00:55Z</dcterms:created>
  <dcterms:modified xsi:type="dcterms:W3CDTF">2012-03-08T16:20:55Z</dcterms:modified>
</cp:coreProperties>
</file>