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03447BB-5D67-496B-8E87-E561075AD55C}" styleName="Dark Style 1 - Accent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2590800"/>
            <a:ext cx="6096000" cy="1009650"/>
          </a:xfrm>
        </p:spPr>
        <p:txBody>
          <a:bodyPr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8100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3242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57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906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876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304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03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430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40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7757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600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278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bg2">
              <a:lumMod val="25000"/>
            </a:schemeClr>
          </a:fgClr>
          <a:bgClr>
            <a:schemeClr val="bg2">
              <a:lumMod val="10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AA44B-992B-49B0-80F7-010B66244FFA}" type="datetimeFigureOut">
              <a:rPr lang="en-US" smtClean="0"/>
              <a:t>2/6/2012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5307C-9AC7-448E-9FCE-3A20542CE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194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Work Plan Timeline Template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Subtitle</a:t>
            </a:r>
            <a:endParaRPr lang="en-US" dirty="0"/>
          </a:p>
        </p:txBody>
      </p:sp>
      <p:pic>
        <p:nvPicPr>
          <p:cNvPr id="4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6242961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 Timeline</a:t>
            </a:r>
            <a:endParaRPr lang="en-US" dirty="0"/>
          </a:p>
        </p:txBody>
      </p:sp>
      <p:sp>
        <p:nvSpPr>
          <p:cNvPr id="4" name="AutoShape 24"/>
          <p:cNvSpPr>
            <a:spLocks noChangeArrowheads="1"/>
          </p:cNvSpPr>
          <p:nvPr/>
        </p:nvSpPr>
        <p:spPr bwMode="auto">
          <a:xfrm>
            <a:off x="435429" y="1489413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pPr eaLnBrk="1" hangingPunct="1"/>
            <a:r>
              <a:rPr lang="en-US" sz="2000" dirty="0" smtClean="0">
                <a:solidFill>
                  <a:schemeClr val="bg1"/>
                </a:solidFill>
                <a:cs typeface="Arial" pitchFamily="34" charset="0"/>
              </a:rPr>
              <a:t>Phase 1</a:t>
            </a:r>
            <a:endParaRPr lang="en-US" sz="20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AutoShape 24"/>
          <p:cNvSpPr>
            <a:spLocks noChangeArrowheads="1"/>
          </p:cNvSpPr>
          <p:nvPr/>
        </p:nvSpPr>
        <p:spPr bwMode="auto">
          <a:xfrm>
            <a:off x="2416629" y="1489413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r>
              <a:rPr lang="en-US" sz="2000" dirty="0">
                <a:solidFill>
                  <a:schemeClr val="bg1"/>
                </a:solidFill>
                <a:cs typeface="Arial" pitchFamily="34" charset="0"/>
              </a:rPr>
              <a:t>Phase 2</a:t>
            </a:r>
          </a:p>
        </p:txBody>
      </p:sp>
      <p:sp>
        <p:nvSpPr>
          <p:cNvPr id="8" name="AutoShape 24"/>
          <p:cNvSpPr>
            <a:spLocks noChangeArrowheads="1"/>
          </p:cNvSpPr>
          <p:nvPr/>
        </p:nvSpPr>
        <p:spPr bwMode="auto">
          <a:xfrm>
            <a:off x="4419600" y="1489413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r>
              <a:rPr lang="en-US" sz="2000" dirty="0">
                <a:solidFill>
                  <a:schemeClr val="bg1"/>
                </a:solidFill>
                <a:cs typeface="Arial" pitchFamily="34" charset="0"/>
              </a:rPr>
              <a:t>Phase 3</a:t>
            </a:r>
          </a:p>
        </p:txBody>
      </p:sp>
      <p:sp>
        <p:nvSpPr>
          <p:cNvPr id="9" name="AutoShape 24"/>
          <p:cNvSpPr>
            <a:spLocks noChangeArrowheads="1"/>
          </p:cNvSpPr>
          <p:nvPr/>
        </p:nvSpPr>
        <p:spPr bwMode="auto">
          <a:xfrm>
            <a:off x="6400800" y="1489415"/>
            <a:ext cx="2383971" cy="948985"/>
          </a:xfrm>
          <a:prstGeom prst="chevron">
            <a:avLst>
              <a:gd name="adj" fmla="val 65204"/>
            </a:avLst>
          </a:prstGeom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tIns="9144" rIns="9144" bIns="9144" anchor="ctr"/>
          <a:lstStyle/>
          <a:p>
            <a:r>
              <a:rPr lang="en-US" sz="2000" dirty="0">
                <a:solidFill>
                  <a:schemeClr val="bg1"/>
                </a:solidFill>
                <a:cs typeface="Arial" pitchFamily="34" charset="0"/>
              </a:rPr>
              <a:t>Phase 4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5429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92829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550229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585858" y="2743200"/>
            <a:ext cx="1774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Title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35429" y="3200400"/>
            <a:ext cx="1774371" cy="1015663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List of activities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Bullet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Bullet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Bullet 3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Bullet 4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2492829" y="3200400"/>
            <a:ext cx="1774371" cy="1015663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550229" y="3200400"/>
            <a:ext cx="1774371" cy="1015663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607629" y="3175337"/>
            <a:ext cx="1774371" cy="1015663"/>
          </a:xfrm>
          <a:prstGeom prst="rect">
            <a:avLst/>
          </a:prstGeom>
          <a:gradFill>
            <a:gsLst>
              <a:gs pos="0">
                <a:schemeClr val="bg2">
                  <a:lumMod val="50000"/>
                </a:schemeClr>
              </a:gs>
              <a:gs pos="100000">
                <a:schemeClr val="bg2">
                  <a:lumMod val="10000"/>
                  <a:alpha val="0"/>
                </a:schemeClr>
              </a:gs>
            </a:gsLst>
            <a:lin ang="5400000" scaled="0"/>
          </a:gradFill>
        </p:spPr>
        <p:txBody>
          <a:bodyPr wrap="square" lIns="91440" rtlCol="0">
            <a:spAutoFit/>
          </a:bodyPr>
          <a:lstStyle>
            <a:defPPr>
              <a:defRPr lang="en-US"/>
            </a:defPPr>
            <a:lvl1pPr marL="91440" indent="-91440">
              <a:buFont typeface="Arial" pitchFamily="34" charset="0"/>
              <a:buChar char="•"/>
              <a:defRPr sz="1200"/>
            </a:lvl1pPr>
          </a:lstStyle>
          <a:p>
            <a:r>
              <a:rPr lang="en-US" dirty="0"/>
              <a:t>List of activities</a:t>
            </a:r>
          </a:p>
          <a:p>
            <a:r>
              <a:rPr lang="en-US" dirty="0"/>
              <a:t>Bullet 1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r>
              <a:rPr lang="en-US" dirty="0"/>
              <a:t>Bullet 4</a:t>
            </a:r>
          </a:p>
        </p:txBody>
      </p:sp>
      <p:pic>
        <p:nvPicPr>
          <p:cNvPr id="18" name="Content Placeholder 6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6242961"/>
            <a:ext cx="1073441" cy="386439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  <p:sp>
        <p:nvSpPr>
          <p:cNvPr id="20" name="Rectangle 8"/>
          <p:cNvSpPr>
            <a:spLocks noChangeArrowheads="1"/>
          </p:cNvSpPr>
          <p:nvPr/>
        </p:nvSpPr>
        <p:spPr bwMode="auto">
          <a:xfrm rot="16200000">
            <a:off x="-756071" y="3367654"/>
            <a:ext cx="1939638" cy="27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dirty="0">
                <a:solidFill>
                  <a:schemeClr val="bg1"/>
                </a:solidFill>
                <a:cs typeface="Arial" pitchFamily="34" charset="0"/>
              </a:rPr>
              <a:t>Activities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39739" y="4572000"/>
            <a:ext cx="8247061" cy="0"/>
          </a:xfrm>
          <a:prstGeom prst="line">
            <a:avLst/>
          </a:prstGeom>
          <a:ln w="22225">
            <a:solidFill>
              <a:schemeClr val="bg1">
                <a:alpha val="7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8"/>
          <p:cNvSpPr>
            <a:spLocks noChangeArrowheads="1"/>
          </p:cNvSpPr>
          <p:nvPr/>
        </p:nvSpPr>
        <p:spPr bwMode="auto">
          <a:xfrm rot="16200000">
            <a:off x="-756072" y="5141034"/>
            <a:ext cx="1939638" cy="27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1" hangingPunct="1"/>
            <a:r>
              <a:rPr lang="en-US" dirty="0" smtClean="0">
                <a:solidFill>
                  <a:schemeClr val="bg1"/>
                </a:solidFill>
                <a:cs typeface="Arial" pitchFamily="34" charset="0"/>
              </a:rPr>
              <a:t>Outcomes</a:t>
            </a:r>
            <a:endParaRPr 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5429" y="4790848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sp>
        <p:nvSpPr>
          <p:cNvPr id="26" name="TextBox 25"/>
          <p:cNvSpPr txBox="1"/>
          <p:nvPr/>
        </p:nvSpPr>
        <p:spPr>
          <a:xfrm>
            <a:off x="2492829" y="4800600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4506687" y="4800600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sp>
        <p:nvSpPr>
          <p:cNvPr id="28" name="TextBox 27"/>
          <p:cNvSpPr txBox="1"/>
          <p:nvPr/>
        </p:nvSpPr>
        <p:spPr>
          <a:xfrm>
            <a:off x="6585858" y="4810352"/>
            <a:ext cx="1774371" cy="646331"/>
          </a:xfrm>
          <a:prstGeom prst="rect">
            <a:avLst/>
          </a:prstGeom>
          <a:noFill/>
        </p:spPr>
        <p:txBody>
          <a:bodyPr wrap="square" lIns="91440" rtlCol="0">
            <a:spAutoFit/>
          </a:bodyPr>
          <a:lstStyle/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1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2</a:t>
            </a:r>
          </a:p>
          <a:p>
            <a:pPr marL="91440" indent="-91440">
              <a:buFont typeface="Arial" pitchFamily="34" charset="0"/>
              <a:buChar char="•"/>
            </a:pPr>
            <a:r>
              <a:rPr lang="en-US" sz="1200" dirty="0" smtClean="0"/>
              <a:t>Outcome 3</a:t>
            </a:r>
            <a:endParaRPr lang="en-US" sz="1200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439739" y="5943600"/>
            <a:ext cx="8247061" cy="0"/>
          </a:xfrm>
          <a:prstGeom prst="line">
            <a:avLst/>
          </a:prstGeom>
          <a:ln w="22225" cmpd="thickThin">
            <a:solidFill>
              <a:schemeClr val="bg1">
                <a:alpha val="74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496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Download free templates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bg2">
              <a:lumMod val="50000"/>
              <a:alpha val="63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In FPPT you can download free PowerPoint templates and presentation backgrounds for Microsoft PowerPoint® to decorate your presentations.</a:t>
            </a:r>
          </a:p>
          <a:p>
            <a:endParaRPr lang="en-US" dirty="0" smtClean="0"/>
          </a:p>
          <a:p>
            <a:r>
              <a:rPr lang="en-US" dirty="0" smtClean="0"/>
              <a:t>Open </a:t>
            </a:r>
            <a:r>
              <a:rPr lang="en-US" dirty="0" smtClean="0">
                <a:hlinkClick r:id="rId2"/>
              </a:rPr>
              <a:t>FPPT.com</a:t>
            </a:r>
            <a:r>
              <a:rPr lang="en-US" dirty="0" smtClean="0"/>
              <a:t> in your browser</a:t>
            </a:r>
            <a:endParaRPr lang="en-US" dirty="0"/>
          </a:p>
        </p:txBody>
      </p:sp>
      <p:pic>
        <p:nvPicPr>
          <p:cNvPr id="8" name="Content Placeholder 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5029200"/>
            <a:ext cx="2857500" cy="1028700"/>
          </a:xfrm>
          <a:prstGeom prst="rect">
            <a:avLst/>
          </a:prstGeom>
          <a:solidFill>
            <a:schemeClr val="bg2">
              <a:lumMod val="50000"/>
              <a:alpha val="63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3479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FFFFFF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</TotalTime>
  <Words>118</Words>
  <Application>Microsoft Office PowerPoint</Application>
  <PresentationFormat>On-screen Show (4:3)</PresentationFormat>
  <Paragraphs>49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Work Plan Timeline Template</vt:lpstr>
      <vt:lpstr>Work Plan Timeline</vt:lpstr>
      <vt:lpstr>Download free templates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Julian</cp:lastModifiedBy>
  <cp:revision>14</cp:revision>
  <dcterms:created xsi:type="dcterms:W3CDTF">2012-02-06T13:30:20Z</dcterms:created>
  <dcterms:modified xsi:type="dcterms:W3CDTF">2012-02-06T18:47:15Z</dcterms:modified>
</cp:coreProperties>
</file>